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99" r:id="rId2"/>
    <p:sldId id="278" r:id="rId3"/>
    <p:sldId id="291" r:id="rId4"/>
    <p:sldId id="301" r:id="rId5"/>
    <p:sldId id="292" r:id="rId6"/>
    <p:sldId id="302" r:id="rId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644676-1259-4574-B079-6125F7DE894C}"/>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A Study Of The Psalms (4)</a:t>
            </a:r>
          </a:p>
        </p:txBody>
      </p:sp>
      <p:sp>
        <p:nvSpPr>
          <p:cNvPr id="3" name="Date Placeholder 2">
            <a:extLst>
              <a:ext uri="{FF2B5EF4-FFF2-40B4-BE49-F238E27FC236}">
                <a16:creationId xmlns:a16="http://schemas.microsoft.com/office/drawing/2014/main" id="{459C2F7D-7DD4-4D8C-B943-5E8321979B43}"/>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1/2/2022 am class</a:t>
            </a:r>
          </a:p>
        </p:txBody>
      </p:sp>
      <p:sp>
        <p:nvSpPr>
          <p:cNvPr id="4" name="Footer Placeholder 3">
            <a:extLst>
              <a:ext uri="{FF2B5EF4-FFF2-40B4-BE49-F238E27FC236}">
                <a16:creationId xmlns:a16="http://schemas.microsoft.com/office/drawing/2014/main" id="{49B2789C-CFA7-4132-8FA4-D24C1963987C}"/>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198B2862-A5EC-4C2F-8F72-B6A8FA994AAF}"/>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8DFE33C7-855F-43CB-8615-D5C56192FBA9}"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183150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A Study Of The Psalms (4)</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1/2/2022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F38F1C0D-015C-40A2-B1F5-7683496FCC41}" type="slidenum">
              <a:rPr lang="en-US" smtClean="0"/>
              <a:t>‹#›</a:t>
            </a:fld>
            <a:endParaRPr lang="en-US"/>
          </a:p>
        </p:txBody>
      </p:sp>
    </p:spTree>
    <p:extLst>
      <p:ext uri="{BB962C8B-B14F-4D97-AF65-F5344CB8AC3E}">
        <p14:creationId xmlns:p14="http://schemas.microsoft.com/office/powerpoint/2010/main" val="33956298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85495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667857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15776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A48D9B-CF35-48B9-8DC5-C004DB331091}"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997317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A48D9B-CF35-48B9-8DC5-C004DB331091}" type="datetimeFigureOut">
              <a:rPr lang="en-US" smtClean="0"/>
              <a:t>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566046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A48D9B-CF35-48B9-8DC5-C004DB331091}"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258699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A48D9B-CF35-48B9-8DC5-C004DB331091}" type="datetimeFigureOut">
              <a:rPr lang="en-US" smtClean="0"/>
              <a:t>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306484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A48D9B-CF35-48B9-8DC5-C004DB331091}" type="datetimeFigureOut">
              <a:rPr lang="en-US" smtClean="0"/>
              <a:t>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71433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A48D9B-CF35-48B9-8DC5-C004DB331091}" type="datetimeFigureOut">
              <a:rPr lang="en-US" smtClean="0"/>
              <a:t>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169952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733470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30"/>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AA48D9B-CF35-48B9-8DC5-C004DB331091}" type="datetimeFigureOut">
              <a:rPr lang="en-US" smtClean="0"/>
              <a:t>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03DA1-3DFE-4E15-8CB8-4BDE76672D97}" type="slidenum">
              <a:rPr lang="en-US" smtClean="0"/>
              <a:t>‹#›</a:t>
            </a:fld>
            <a:endParaRPr lang="en-US"/>
          </a:p>
        </p:txBody>
      </p:sp>
    </p:spTree>
    <p:extLst>
      <p:ext uri="{BB962C8B-B14F-4D97-AF65-F5344CB8AC3E}">
        <p14:creationId xmlns:p14="http://schemas.microsoft.com/office/powerpoint/2010/main" val="1313971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A48D9B-CF35-48B9-8DC5-C004DB331091}" type="datetimeFigureOut">
              <a:rPr lang="en-US" smtClean="0"/>
              <a:t>1/3/2022</a:t>
            </a:fld>
            <a:endParaRPr lang="en-US"/>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03DA1-3DFE-4E15-8CB8-4BDE76672D97}" type="slidenum">
              <a:rPr lang="en-US" smtClean="0"/>
              <a:t>‹#›</a:t>
            </a:fld>
            <a:endParaRPr lang="en-US"/>
          </a:p>
        </p:txBody>
      </p:sp>
    </p:spTree>
    <p:extLst>
      <p:ext uri="{BB962C8B-B14F-4D97-AF65-F5344CB8AC3E}">
        <p14:creationId xmlns:p14="http://schemas.microsoft.com/office/powerpoint/2010/main" val="27192015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padfield.com/acrobat/taylor/studying-psalms.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8FD42-A963-4CCE-B7E9-42F50985950B}"/>
              </a:ext>
            </a:extLst>
          </p:cNvPr>
          <p:cNvSpPr>
            <a:spLocks noGrp="1"/>
          </p:cNvSpPr>
          <p:nvPr>
            <p:ph type="ctrTitle"/>
          </p:nvPr>
        </p:nvSpPr>
        <p:spPr>
          <a:xfrm>
            <a:off x="685800" y="1120160"/>
            <a:ext cx="7772400" cy="3441135"/>
          </a:xfrm>
        </p:spPr>
        <p:txBody>
          <a:bodyPr>
            <a:spAutoFit/>
          </a:bodyPr>
          <a:lstStyle/>
          <a:p>
            <a:pPr fontAlgn="base">
              <a:lnSpc>
                <a:spcPts val="3830"/>
              </a:lnSpc>
              <a:spcBef>
                <a:spcPts val="195"/>
              </a:spcBef>
              <a:spcAft>
                <a:spcPts val="2705"/>
              </a:spcAft>
            </a:pPr>
            <a:r>
              <a:rPr lang="en-US" sz="2800" b="1" i="1" spc="60" dirty="0">
                <a:latin typeface="Times New Roman" panose="02020603050405020304" pitchFamily="18" charset="0"/>
                <a:ea typeface="Times New Roman" panose="02020603050405020304" pitchFamily="18" charset="0"/>
              </a:rPr>
              <a:t>An Introduction to the Psalms</a:t>
            </a:r>
            <a:br>
              <a:rPr lang="en-US" sz="2800" dirty="0">
                <a:latin typeface="Times New Roman" panose="02020603050405020304" pitchFamily="18" charset="0"/>
                <a:ea typeface="PMingLiU" panose="02020500000000000000" pitchFamily="18" charset="-120"/>
              </a:rPr>
            </a:br>
            <a:r>
              <a:rPr lang="en-US" sz="2800" b="1" dirty="0">
                <a:latin typeface="Times New Roman" panose="02020603050405020304" pitchFamily="18" charset="0"/>
                <a:ea typeface="Times New Roman" panose="02020603050405020304" pitchFamily="18" charset="0"/>
              </a:rPr>
              <a:t>Compiled by</a:t>
            </a:r>
            <a:br>
              <a:rPr lang="en-US" sz="2800" dirty="0">
                <a:latin typeface="Times New Roman" panose="02020603050405020304" pitchFamily="18" charset="0"/>
                <a:ea typeface="PMingLiU" panose="02020500000000000000" pitchFamily="18" charset="-120"/>
              </a:rPr>
            </a:br>
            <a:r>
              <a:rPr lang="en-US" sz="2800" b="1" spc="115" dirty="0">
                <a:latin typeface="Times New Roman" panose="02020603050405020304" pitchFamily="18" charset="0"/>
                <a:ea typeface="Times New Roman" panose="02020603050405020304" pitchFamily="18" charset="0"/>
              </a:rPr>
              <a:t>Gene Taylor</a:t>
            </a:r>
            <a:br>
              <a:rPr lang="en-US" sz="2800" dirty="0">
                <a:latin typeface="Times New Roman" panose="02020603050405020304" pitchFamily="18" charset="0"/>
                <a:ea typeface="PMingLiU" panose="02020500000000000000" pitchFamily="18" charset="-120"/>
              </a:rPr>
            </a:br>
            <a:br>
              <a:rPr lang="en-US" sz="2800" dirty="0">
                <a:latin typeface="Times New Roman" panose="02020603050405020304" pitchFamily="18" charset="0"/>
                <a:ea typeface="PMingLiU" panose="02020500000000000000" pitchFamily="18" charset="-120"/>
              </a:rPr>
            </a:br>
            <a:r>
              <a:rPr lang="en-US" sz="2800" b="1" dirty="0">
                <a:latin typeface="Arial" panose="020B0604020202020204" pitchFamily="34" charset="0"/>
                <a:ea typeface="Arial" panose="020B0604020202020204" pitchFamily="34" charset="0"/>
                <a:cs typeface="Times New Roman" panose="02020603050405020304" pitchFamily="18" charset="0"/>
              </a:rPr>
              <a:t>An Introduction to the Psalms	</a:t>
            </a:r>
            <a:br>
              <a:rPr lang="en-US" sz="2800" b="1" dirty="0">
                <a:latin typeface="Arial" panose="020B0604020202020204" pitchFamily="34" charset="0"/>
                <a:ea typeface="Arial" panose="020B0604020202020204" pitchFamily="34" charset="0"/>
                <a:cs typeface="Times New Roman" panose="02020603050405020304" pitchFamily="18" charset="0"/>
              </a:rPr>
            </a:br>
            <a:r>
              <a:rPr lang="en-US" sz="2800" b="1" dirty="0">
                <a:latin typeface="Arial" panose="020B0604020202020204" pitchFamily="34" charset="0"/>
                <a:ea typeface="Arial" panose="020B0604020202020204" pitchFamily="34" charset="0"/>
                <a:cs typeface="Times New Roman" panose="02020603050405020304" pitchFamily="18" charset="0"/>
              </a:rPr>
              <a:t>Studying the Psalms</a:t>
            </a:r>
            <a:br>
              <a:rPr lang="en-US" sz="1800" dirty="0">
                <a:latin typeface="Times New Roman" panose="02020603050405020304" pitchFamily="18" charset="0"/>
                <a:ea typeface="PMingLiU" panose="02020500000000000000" pitchFamily="18" charset="-120"/>
              </a:rPr>
            </a:br>
            <a:r>
              <a:rPr lang="en-US" sz="1800" dirty="0">
                <a:latin typeface="Times New Roman" panose="02020603050405020304" pitchFamily="18" charset="0"/>
                <a:ea typeface="PMingLiU" panose="02020500000000000000" pitchFamily="18" charset="-120"/>
                <a:hlinkClick r:id="rId2" tooltip="Studying The Psalms">
                  <a:extLst>
                    <a:ext uri="{A12FA001-AC4F-418D-AE19-62706E023703}">
                      <ahyp:hlinkClr xmlns:ahyp="http://schemas.microsoft.com/office/drawing/2018/hyperlinkcolor" val="tx"/>
                    </a:ext>
                  </a:extLst>
                </a:hlinkClick>
              </a:rPr>
              <a:t>https://www.padfield.com/acrobat/taylor/studying-psalms.pdf</a:t>
            </a:r>
            <a:endParaRPr lang="en-US" dirty="0"/>
          </a:p>
        </p:txBody>
      </p:sp>
      <p:sp>
        <p:nvSpPr>
          <p:cNvPr id="4" name="TextBox 3">
            <a:extLst>
              <a:ext uri="{FF2B5EF4-FFF2-40B4-BE49-F238E27FC236}">
                <a16:creationId xmlns:a16="http://schemas.microsoft.com/office/drawing/2014/main" id="{4A46EE66-57DE-4101-BAC0-6065F6D48EA7}"/>
              </a:ext>
            </a:extLst>
          </p:cNvPr>
          <p:cNvSpPr txBox="1"/>
          <p:nvPr/>
        </p:nvSpPr>
        <p:spPr>
          <a:xfrm>
            <a:off x="3258181" y="5924552"/>
            <a:ext cx="2478564" cy="461665"/>
          </a:xfrm>
          <a:prstGeom prst="rect">
            <a:avLst/>
          </a:prstGeom>
          <a:noFill/>
        </p:spPr>
        <p:txBody>
          <a:bodyPr wrap="none" rtlCol="0">
            <a:spAutoFit/>
          </a:bodyPr>
          <a:lstStyle/>
          <a:p>
            <a:pPr defTabSz="457200">
              <a:defRPr/>
            </a:pPr>
            <a:r>
              <a:rPr lang="en-US" sz="2400" b="1" dirty="0">
                <a:latin typeface="Arial" panose="020B0604020202020204" pitchFamily="34" charset="0"/>
                <a:cs typeface="Arial" panose="020B0604020202020204" pitchFamily="34" charset="0"/>
              </a:rPr>
              <a:t>January 2, 2022</a:t>
            </a:r>
          </a:p>
        </p:txBody>
      </p:sp>
    </p:spTree>
    <p:extLst>
      <p:ext uri="{BB962C8B-B14F-4D97-AF65-F5344CB8AC3E}">
        <p14:creationId xmlns:p14="http://schemas.microsoft.com/office/powerpoint/2010/main" val="2397504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436017"/>
            <a:ext cx="7886700" cy="1725088"/>
          </a:xfrm>
        </p:spPr>
        <p:txBody>
          <a:bodyPr>
            <a:spAutoFit/>
          </a:bodyPr>
          <a:lstStyle/>
          <a:p>
            <a:pPr marL="0" indent="0">
              <a:buNone/>
            </a:pPr>
            <a:r>
              <a:rPr lang="en-US" b="1" dirty="0"/>
              <a:t>VI. The Uses of the Book of Psalms</a:t>
            </a:r>
          </a:p>
          <a:p>
            <a:pPr marL="0" indent="0">
              <a:buNone/>
            </a:pPr>
            <a:r>
              <a:rPr lang="en-US" b="1" dirty="0"/>
              <a:t>C. Christians today. </a:t>
            </a:r>
          </a:p>
          <a:p>
            <a:pPr marL="744538" lvl="1" indent="-287338">
              <a:buNone/>
            </a:pPr>
            <a:r>
              <a:rPr lang="en-US" dirty="0"/>
              <a:t>1. It is important to remember that the psalms were also written for our benefit (Romans 15:3-4; cf. Psalms 69:9).</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008E5851-69BA-401E-A8AC-11432B135AFC}"/>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85001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575037" y="1341752"/>
            <a:ext cx="8025156" cy="3451201"/>
          </a:xfrm>
        </p:spPr>
        <p:txBody>
          <a:bodyPr wrap="square">
            <a:spAutoFit/>
          </a:bodyPr>
          <a:lstStyle/>
          <a:p>
            <a:pPr marL="0" indent="0">
              <a:buNone/>
            </a:pPr>
            <a:r>
              <a:rPr lang="en-US" b="1" dirty="0"/>
              <a:t>VII. Some Teachings Found in the Book of Psalms</a:t>
            </a:r>
          </a:p>
          <a:p>
            <a:pPr marL="514350" indent="-514350">
              <a:buAutoNum type="alphaUcPeriod"/>
            </a:pPr>
            <a:r>
              <a:rPr lang="en-US" dirty="0"/>
              <a:t>“Underlying the psalmist’s outlook is the concept of the power of God. God is in control of this universe. Although it may appear at times that things have gotten out of hand, this is not so. God is beyond our knowing, but we are not beyond His power …</a:t>
            </a:r>
          </a:p>
          <a:p>
            <a:pPr marL="0" indent="0">
              <a:buNone/>
            </a:pPr>
            <a:r>
              <a:rPr lang="en-US" dirty="0"/>
              <a:t>Psalms 147:4-5; 93; 96-99; 29:3-11; 47:6-9; 115:3; 121</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E5FBC855-21AE-4F8C-ACE3-1CFC3B61094A}"/>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132786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285189"/>
            <a:ext cx="7886700" cy="4871077"/>
          </a:xfrm>
        </p:spPr>
        <p:txBody>
          <a:bodyPr>
            <a:spAutoFit/>
          </a:bodyPr>
          <a:lstStyle/>
          <a:p>
            <a:pPr marL="0" indent="0">
              <a:buNone/>
            </a:pPr>
            <a:r>
              <a:rPr lang="en-US" b="1" dirty="0"/>
              <a:t>VII. Some Teachings Found in the Book of Psalms</a:t>
            </a:r>
          </a:p>
          <a:p>
            <a:pPr marL="0" indent="0">
              <a:buNone/>
            </a:pPr>
            <a:r>
              <a:rPr lang="en-US" dirty="0"/>
              <a:t>B. “God’s providence, or effective working, is also prominent in the book. He works like a master craftsman, weaving His will in and out of our free choices, so that in the end we have a blend of divine and human activity. Indeed, He works in our free choices as well, accomplishing His own good purposes …</a:t>
            </a:r>
          </a:p>
          <a:p>
            <a:pPr marL="0" indent="0">
              <a:buNone/>
            </a:pPr>
            <a:r>
              <a:rPr lang="en-US" dirty="0"/>
              <a:t>Psalms 33</a:t>
            </a:r>
          </a:p>
          <a:p>
            <a:pPr marL="514350" indent="-514350">
              <a:buAutoNum type="arabicPeriod"/>
            </a:pPr>
            <a:r>
              <a:rPr lang="en-US" dirty="0"/>
              <a:t>God rules over the nations (verses 10-12)</a:t>
            </a:r>
          </a:p>
          <a:p>
            <a:pPr marL="514350" indent="-514350">
              <a:buAutoNum type="arabicPeriod"/>
            </a:pPr>
            <a:r>
              <a:rPr lang="en-US" dirty="0"/>
              <a:t>God is the true sovereign (verses 13-17)</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108E910F-1673-46EA-A39B-ED2646B2A701}"/>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730690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558565"/>
            <a:ext cx="7886700" cy="2675604"/>
          </a:xfrm>
        </p:spPr>
        <p:txBody>
          <a:bodyPr>
            <a:spAutoFit/>
          </a:bodyPr>
          <a:lstStyle/>
          <a:p>
            <a:pPr marL="0" indent="0">
              <a:buNone/>
            </a:pPr>
            <a:r>
              <a:rPr lang="en-US" b="1" dirty="0"/>
              <a:t>VII. Some Teachings Found in the Book of Psalms</a:t>
            </a:r>
          </a:p>
          <a:p>
            <a:pPr marL="0" indent="0">
              <a:buNone/>
            </a:pPr>
            <a:r>
              <a:rPr lang="en-US" dirty="0"/>
              <a:t>C. “The tenderness of God is constantly emphasized. Like a father who pities his children, or a hen who gathers her chicks under her wings, so God deals with us …</a:t>
            </a:r>
          </a:p>
          <a:p>
            <a:pPr marL="0" indent="0">
              <a:buNone/>
            </a:pPr>
            <a:r>
              <a:rPr lang="en-US" dirty="0"/>
              <a:t>Psalms 145:9; 147:3; 119:156; 86:15</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90AE2EC3-B4E1-466F-B877-09E6E8DEA6A8}"/>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2317140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8A0D66-330B-419E-BA18-E56C51FD83AC}"/>
              </a:ext>
            </a:extLst>
          </p:cNvPr>
          <p:cNvSpPr>
            <a:spLocks noGrp="1"/>
          </p:cNvSpPr>
          <p:nvPr>
            <p:ph idx="1"/>
          </p:nvPr>
        </p:nvSpPr>
        <p:spPr>
          <a:xfrm>
            <a:off x="628650" y="1341750"/>
            <a:ext cx="7886700" cy="2287806"/>
          </a:xfrm>
        </p:spPr>
        <p:txBody>
          <a:bodyPr>
            <a:spAutoFit/>
          </a:bodyPr>
          <a:lstStyle/>
          <a:p>
            <a:pPr marL="0" indent="0">
              <a:buNone/>
            </a:pPr>
            <a:r>
              <a:rPr lang="en-US" b="1" dirty="0"/>
              <a:t>VII. Some Teachings Found in the Book of Psalms</a:t>
            </a:r>
          </a:p>
          <a:p>
            <a:pPr marL="0" indent="0">
              <a:buNone/>
            </a:pPr>
            <a:r>
              <a:rPr lang="en-US" dirty="0"/>
              <a:t>D. “God is also depicted as just. No wrongs will go unrighted. No evil done to God’s people is unseen. In due time, all will be made right …</a:t>
            </a:r>
          </a:p>
          <a:p>
            <a:pPr marL="0" indent="0">
              <a:buNone/>
            </a:pPr>
            <a:r>
              <a:rPr lang="en-US" dirty="0"/>
              <a:t>Psalms 37; 7:11; 25:8-14; 145:17-21; 89:14</a:t>
            </a:r>
          </a:p>
        </p:txBody>
      </p:sp>
      <p:sp>
        <p:nvSpPr>
          <p:cNvPr id="4" name="TextBox 3">
            <a:extLst>
              <a:ext uri="{FF2B5EF4-FFF2-40B4-BE49-F238E27FC236}">
                <a16:creationId xmlns:a16="http://schemas.microsoft.com/office/drawing/2014/main" id="{458A7E8F-1F71-4A52-9734-884BF9C9046B}"/>
              </a:ext>
            </a:extLst>
          </p:cNvPr>
          <p:cNvSpPr txBox="1"/>
          <p:nvPr/>
        </p:nvSpPr>
        <p:spPr>
          <a:xfrm>
            <a:off x="3038475" y="6308208"/>
            <a:ext cx="5869940" cy="369332"/>
          </a:xfrm>
          <a:prstGeom prst="rect">
            <a:avLst/>
          </a:prstGeom>
          <a:noFill/>
        </p:spPr>
        <p:txBody>
          <a:bodyPr wrap="none" rtlCol="0">
            <a:spAutoFit/>
          </a:bodyPr>
          <a:lstStyle/>
          <a:p>
            <a:pPr defTabSz="457200"/>
            <a:r>
              <a:rPr lang="en-US">
                <a:solidFill>
                  <a:prstClr val="black"/>
                </a:solidFill>
                <a:latin typeface="Times New Roman" panose="02020603050405020304" pitchFamily="18" charset="0"/>
                <a:ea typeface="PMingLiU" panose="02020500000000000000" pitchFamily="18" charset="-120"/>
              </a:rPr>
              <a:t>https://www.padfield.com/acrobat/taylor/studying-psalms.pdf</a:t>
            </a:r>
            <a:endParaRPr lang="en-US" dirty="0">
              <a:solidFill>
                <a:prstClr val="black"/>
              </a:solidFill>
              <a:latin typeface="Calibri" panose="020F0502020204030204"/>
            </a:endParaRPr>
          </a:p>
        </p:txBody>
      </p:sp>
      <p:sp>
        <p:nvSpPr>
          <p:cNvPr id="7" name="Title 1">
            <a:extLst>
              <a:ext uri="{FF2B5EF4-FFF2-40B4-BE49-F238E27FC236}">
                <a16:creationId xmlns:a16="http://schemas.microsoft.com/office/drawing/2014/main" id="{9EED936E-B21E-47ED-8DE3-8E126B942FA4}"/>
              </a:ext>
            </a:extLst>
          </p:cNvPr>
          <p:cNvSpPr>
            <a:spLocks noGrp="1"/>
          </p:cNvSpPr>
          <p:nvPr>
            <p:ph type="title"/>
          </p:nvPr>
        </p:nvSpPr>
        <p:spPr>
          <a:xfrm>
            <a:off x="1419878" y="209869"/>
            <a:ext cx="6338929" cy="978729"/>
          </a:xfrm>
        </p:spPr>
        <p:txBody>
          <a:bodyPr wrap="square">
            <a:spAutoFit/>
          </a:bodyPr>
          <a:lstStyle/>
          <a:p>
            <a:pPr algn="ct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An Introduction to the Psalms</a:t>
            </a:r>
            <a:b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br>
            <a:r>
              <a:rPr lang="en-US" sz="3200" b="1" dirty="0">
                <a:solidFill>
                  <a:srgbClr val="000000"/>
                </a:solidFill>
                <a:latin typeface="Tahoma" panose="020B0604030504040204" pitchFamily="34" charset="0"/>
                <a:ea typeface="Tahoma" panose="020B0604030504040204" pitchFamily="34" charset="0"/>
                <a:cs typeface="Times New Roman" panose="02020603050405020304" pitchFamily="18" charset="0"/>
              </a:rPr>
              <a:t>Studying the Psalms</a:t>
            </a:r>
            <a:endParaRPr lang="en-US" sz="3200" dirty="0"/>
          </a:p>
        </p:txBody>
      </p:sp>
    </p:spTree>
    <p:extLst>
      <p:ext uri="{BB962C8B-B14F-4D97-AF65-F5344CB8AC3E}">
        <p14:creationId xmlns:p14="http://schemas.microsoft.com/office/powerpoint/2010/main" val="3993813059"/>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487</Words>
  <Application>Microsoft Office PowerPoint</Application>
  <PresentationFormat>On-screen Show (4:3)</PresentationFormat>
  <Paragraphs>29</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Tahoma</vt:lpstr>
      <vt:lpstr>Times New Roman</vt:lpstr>
      <vt:lpstr>1_Office Theme</vt:lpstr>
      <vt:lpstr>An Introduction to the Psalms Compiled by Gene Taylor  An Introduction to the Psalms  Studying the Psalms https://www.padfield.com/acrobat/taylor/studying-psalms.pdf</vt:lpstr>
      <vt:lpstr>An Introduction to the Psalms Studying the Psalms</vt:lpstr>
      <vt:lpstr>An Introduction to the Psalms Studying the Psalms</vt:lpstr>
      <vt:lpstr>An Introduction to the Psalms Studying the Psalms</vt:lpstr>
      <vt:lpstr>An Introduction to the Psalms Studying the Psalms</vt:lpstr>
      <vt:lpstr>An Introduction to the Psalms Studying the Psalms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Psalms Compiled by Gene Taylor  An Introduction to the Psalms  Studying the Psalms https://www.padfield.com/acrobat/taylor/studying-psalms.pdf</dc:title>
  <dc:creator>mgalloway2715@gmail.com</dc:creator>
  <cp:lastModifiedBy>Richard Lidh</cp:lastModifiedBy>
  <cp:revision>8</cp:revision>
  <cp:lastPrinted>2022-01-04T03:53:50Z</cp:lastPrinted>
  <dcterms:created xsi:type="dcterms:W3CDTF">2022-01-02T15:10:20Z</dcterms:created>
  <dcterms:modified xsi:type="dcterms:W3CDTF">2022-01-04T03:54:04Z</dcterms:modified>
</cp:coreProperties>
</file>